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314CF-F50E-4F61-8C1D-C3C870EF52A4}" type="datetimeFigureOut">
              <a:rPr lang="nb-NO" smtClean="0"/>
              <a:pPr/>
              <a:t>17.05.2016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CBC5E-5472-42B0-9BC5-FB849E4F4499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314CF-F50E-4F61-8C1D-C3C870EF52A4}" type="datetimeFigureOut">
              <a:rPr lang="nb-NO" smtClean="0"/>
              <a:pPr/>
              <a:t>17.05.2016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CBC5E-5472-42B0-9BC5-FB849E4F4499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314CF-F50E-4F61-8C1D-C3C870EF52A4}" type="datetimeFigureOut">
              <a:rPr lang="nb-NO" smtClean="0"/>
              <a:pPr/>
              <a:t>17.05.2016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CBC5E-5472-42B0-9BC5-FB849E4F4499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314CF-F50E-4F61-8C1D-C3C870EF52A4}" type="datetimeFigureOut">
              <a:rPr lang="nb-NO" smtClean="0"/>
              <a:pPr/>
              <a:t>17.05.2016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CBC5E-5472-42B0-9BC5-FB849E4F4499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314CF-F50E-4F61-8C1D-C3C870EF52A4}" type="datetimeFigureOut">
              <a:rPr lang="nb-NO" smtClean="0"/>
              <a:pPr/>
              <a:t>17.05.2016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CBC5E-5472-42B0-9BC5-FB849E4F4499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314CF-F50E-4F61-8C1D-C3C870EF52A4}" type="datetimeFigureOut">
              <a:rPr lang="nb-NO" smtClean="0"/>
              <a:pPr/>
              <a:t>17.05.2016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CBC5E-5472-42B0-9BC5-FB849E4F4499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314CF-F50E-4F61-8C1D-C3C870EF52A4}" type="datetimeFigureOut">
              <a:rPr lang="nb-NO" smtClean="0"/>
              <a:pPr/>
              <a:t>17.05.2016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CBC5E-5472-42B0-9BC5-FB849E4F4499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314CF-F50E-4F61-8C1D-C3C870EF52A4}" type="datetimeFigureOut">
              <a:rPr lang="nb-NO" smtClean="0"/>
              <a:pPr/>
              <a:t>17.05.2016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CBC5E-5472-42B0-9BC5-FB849E4F4499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314CF-F50E-4F61-8C1D-C3C870EF52A4}" type="datetimeFigureOut">
              <a:rPr lang="nb-NO" smtClean="0"/>
              <a:pPr/>
              <a:t>17.05.2016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CBC5E-5472-42B0-9BC5-FB849E4F4499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314CF-F50E-4F61-8C1D-C3C870EF52A4}" type="datetimeFigureOut">
              <a:rPr lang="nb-NO" smtClean="0"/>
              <a:pPr/>
              <a:t>17.05.2016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CBC5E-5472-42B0-9BC5-FB849E4F4499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314CF-F50E-4F61-8C1D-C3C870EF52A4}" type="datetimeFigureOut">
              <a:rPr lang="nb-NO" smtClean="0"/>
              <a:pPr/>
              <a:t>17.05.2016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CBC5E-5472-42B0-9BC5-FB849E4F4499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314CF-F50E-4F61-8C1D-C3C870EF52A4}" type="datetimeFigureOut">
              <a:rPr lang="nb-NO" smtClean="0"/>
              <a:pPr/>
              <a:t>17.05.2016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CBC5E-5472-42B0-9BC5-FB849E4F4499}" type="slidenum">
              <a:rPr lang="nb-NO" smtClean="0"/>
              <a:pPr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http://widewallpaper.info/wp-content/uploads/2016/02/Red-Color-Wallpaper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518848" cy="6858000"/>
          </a:xfrm>
          <a:prstGeom prst="rect">
            <a:avLst/>
          </a:prstGeom>
          <a:noFill/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3568" y="3068960"/>
            <a:ext cx="8064896" cy="2882751"/>
          </a:xfrm>
        </p:spPr>
        <p:txBody>
          <a:bodyPr>
            <a:noAutofit/>
          </a:bodyPr>
          <a:lstStyle/>
          <a:p>
            <a:r>
              <a:rPr lang="nb-NO" sz="9600" dirty="0" smtClean="0">
                <a:latin typeface="AR ESSENCE" pitchFamily="2" charset="0"/>
              </a:rPr>
              <a:t>Kven kjenner kven best?</a:t>
            </a:r>
            <a:endParaRPr lang="nb-NO" sz="9600" dirty="0">
              <a:latin typeface="AR ESSENCE" pitchFamily="2" charset="0"/>
            </a:endParaRPr>
          </a:p>
        </p:txBody>
      </p:sp>
      <p:pic>
        <p:nvPicPr>
          <p:cNvPr id="21506" name="Picture 2" descr="http://stuffpoint.com/family/image/208113-family-famil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76672"/>
            <a:ext cx="2976331" cy="2232248"/>
          </a:xfrm>
          <a:prstGeom prst="rect">
            <a:avLst/>
          </a:prstGeom>
          <a:ln>
            <a:noFill/>
          </a:ln>
          <a:effectLst>
            <a:outerShdw blurRad="63500" dist="228600" dir="2400000" sx="99000" sy="99000" algn="tl" rotWithShape="0">
              <a:schemeClr val="tx1">
                <a:alpha val="74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icture 4" descr="http://widewallpaper.info/wp-content/uploads/2016/02/Red-Color-Wallpaper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518848" cy="6858000"/>
          </a:xfrm>
          <a:prstGeom prst="rect">
            <a:avLst/>
          </a:prstGeom>
          <a:noFill/>
        </p:spPr>
      </p:pic>
      <p:sp>
        <p:nvSpPr>
          <p:cNvPr id="5" name="Tittel 1"/>
          <p:cNvSpPr txBox="1">
            <a:spLocks/>
          </p:cNvSpPr>
          <p:nvPr/>
        </p:nvSpPr>
        <p:spPr>
          <a:xfrm>
            <a:off x="683568" y="3068960"/>
            <a:ext cx="8064896" cy="2882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9. Kven hjelper mest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til med leksene?</a:t>
            </a:r>
          </a:p>
        </p:txBody>
      </p:sp>
      <p:pic>
        <p:nvPicPr>
          <p:cNvPr id="6" name="Picture 2" descr="http://stuffpoint.com/family/image/208113-family-famil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76672"/>
            <a:ext cx="2976331" cy="2232248"/>
          </a:xfrm>
          <a:prstGeom prst="rect">
            <a:avLst/>
          </a:prstGeom>
          <a:ln>
            <a:noFill/>
          </a:ln>
          <a:effectLst>
            <a:outerShdw blurRad="63500" dist="228600" dir="2400000" sx="99000" sy="99000" algn="tl" rotWithShape="0">
              <a:schemeClr val="tx1">
                <a:alpha val="74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icture 4" descr="http://widewallpaper.info/wp-content/uploads/2016/02/Red-Color-Wallpaper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518848" cy="6858000"/>
          </a:xfrm>
          <a:prstGeom prst="rect">
            <a:avLst/>
          </a:prstGeom>
          <a:noFill/>
        </p:spPr>
      </p:pic>
      <p:sp>
        <p:nvSpPr>
          <p:cNvPr id="5" name="Tittel 1"/>
          <p:cNvSpPr txBox="1">
            <a:spLocks/>
          </p:cNvSpPr>
          <p:nvPr/>
        </p:nvSpPr>
        <p:spPr>
          <a:xfrm>
            <a:off x="683568" y="3068960"/>
            <a:ext cx="8064896" cy="2882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10.</a:t>
            </a:r>
            <a:r>
              <a:rPr kumimoji="0" lang="nb-NO" sz="6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 Kven syng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finast</a:t>
            </a:r>
            <a:r>
              <a:rPr kumimoji="0" lang="nb-NO" sz="6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?</a:t>
            </a:r>
            <a:endParaRPr kumimoji="0" lang="nb-NO" sz="6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 ESSENCE" pitchFamily="2" charset="0"/>
              <a:ea typeface="+mj-ea"/>
              <a:cs typeface="+mj-cs"/>
            </a:endParaRPr>
          </a:p>
        </p:txBody>
      </p:sp>
      <p:pic>
        <p:nvPicPr>
          <p:cNvPr id="6" name="Picture 2" descr="http://stuffpoint.com/family/image/208113-family-famil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76672"/>
            <a:ext cx="2976331" cy="2232248"/>
          </a:xfrm>
          <a:prstGeom prst="rect">
            <a:avLst/>
          </a:prstGeom>
          <a:ln>
            <a:noFill/>
          </a:ln>
          <a:effectLst>
            <a:outerShdw blurRad="63500" dist="228600" dir="2400000" sx="99000" sy="99000" algn="tl" rotWithShape="0">
              <a:schemeClr val="tx1">
                <a:alpha val="74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icture 4" descr="http://widewallpaper.info/wp-content/uploads/2016/02/Red-Color-Wallpaper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518848" cy="6858000"/>
          </a:xfrm>
          <a:prstGeom prst="rect">
            <a:avLst/>
          </a:prstGeom>
          <a:noFill/>
        </p:spPr>
      </p:pic>
      <p:sp>
        <p:nvSpPr>
          <p:cNvPr id="5" name="Tittel 1"/>
          <p:cNvSpPr txBox="1">
            <a:spLocks/>
          </p:cNvSpPr>
          <p:nvPr/>
        </p:nvSpPr>
        <p:spPr>
          <a:xfrm>
            <a:off x="683568" y="3068960"/>
            <a:ext cx="8064896" cy="2882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11. Kven bestemmer kvar familien skal på ferie? </a:t>
            </a:r>
          </a:p>
        </p:txBody>
      </p:sp>
      <p:pic>
        <p:nvPicPr>
          <p:cNvPr id="6" name="Picture 2" descr="http://stuffpoint.com/family/image/208113-family-famil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76672"/>
            <a:ext cx="2976331" cy="2232248"/>
          </a:xfrm>
          <a:prstGeom prst="rect">
            <a:avLst/>
          </a:prstGeom>
          <a:ln>
            <a:noFill/>
          </a:ln>
          <a:effectLst>
            <a:outerShdw blurRad="63500" dist="228600" dir="2400000" sx="99000" sy="99000" algn="tl" rotWithShape="0">
              <a:schemeClr val="tx1">
                <a:alpha val="74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icture 4" descr="http://widewallpaper.info/wp-content/uploads/2016/02/Red-Color-Wallpaper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518848" cy="6858000"/>
          </a:xfrm>
          <a:prstGeom prst="rect">
            <a:avLst/>
          </a:prstGeom>
          <a:noFill/>
        </p:spPr>
      </p:pic>
      <p:sp>
        <p:nvSpPr>
          <p:cNvPr id="5" name="Tittel 1"/>
          <p:cNvSpPr txBox="1">
            <a:spLocks/>
          </p:cNvSpPr>
          <p:nvPr/>
        </p:nvSpPr>
        <p:spPr>
          <a:xfrm>
            <a:off x="683568" y="3068960"/>
            <a:ext cx="8064896" cy="2882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12. Kven tek </a:t>
            </a:r>
            <a:r>
              <a:rPr kumimoji="0" lang="nb-NO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oftast</a:t>
            </a: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ut søppelet?</a:t>
            </a:r>
          </a:p>
        </p:txBody>
      </p:sp>
      <p:pic>
        <p:nvPicPr>
          <p:cNvPr id="6" name="Picture 2" descr="http://stuffpoint.com/family/image/208113-family-famil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76672"/>
            <a:ext cx="2976331" cy="2232248"/>
          </a:xfrm>
          <a:prstGeom prst="rect">
            <a:avLst/>
          </a:prstGeom>
          <a:ln>
            <a:noFill/>
          </a:ln>
          <a:effectLst>
            <a:outerShdw blurRad="63500" dist="228600" dir="2400000" sx="99000" sy="99000" algn="tl" rotWithShape="0">
              <a:schemeClr val="tx1">
                <a:alpha val="74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icture 4" descr="http://widewallpaper.info/wp-content/uploads/2016/02/Red-Color-Wallpaper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518848" cy="6858000"/>
          </a:xfrm>
          <a:prstGeom prst="rect">
            <a:avLst/>
          </a:prstGeom>
          <a:noFill/>
        </p:spPr>
      </p:pic>
      <p:sp>
        <p:nvSpPr>
          <p:cNvPr id="5" name="Tittel 1"/>
          <p:cNvSpPr txBox="1">
            <a:spLocks/>
          </p:cNvSpPr>
          <p:nvPr/>
        </p:nvSpPr>
        <p:spPr>
          <a:xfrm>
            <a:off x="683568" y="3068960"/>
            <a:ext cx="8064896" cy="2882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13. Kven er mest irritabel?</a:t>
            </a:r>
          </a:p>
        </p:txBody>
      </p:sp>
      <p:pic>
        <p:nvPicPr>
          <p:cNvPr id="6" name="Picture 2" descr="http://stuffpoint.com/family/image/208113-family-famil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76672"/>
            <a:ext cx="2976331" cy="2232248"/>
          </a:xfrm>
          <a:prstGeom prst="rect">
            <a:avLst/>
          </a:prstGeom>
          <a:ln>
            <a:noFill/>
          </a:ln>
          <a:effectLst>
            <a:outerShdw blurRad="63500" dist="228600" dir="2400000" sx="99000" sy="99000" algn="tl" rotWithShape="0">
              <a:schemeClr val="tx1">
                <a:alpha val="74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icture 4" descr="http://widewallpaper.info/wp-content/uploads/2016/02/Red-Color-Wallpaper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518848" cy="6858000"/>
          </a:xfrm>
          <a:prstGeom prst="rect">
            <a:avLst/>
          </a:prstGeom>
          <a:noFill/>
        </p:spPr>
      </p:pic>
      <p:sp>
        <p:nvSpPr>
          <p:cNvPr id="5" name="Tittel 1"/>
          <p:cNvSpPr txBox="1">
            <a:spLocks/>
          </p:cNvSpPr>
          <p:nvPr/>
        </p:nvSpPr>
        <p:spPr>
          <a:xfrm>
            <a:off x="683568" y="3068960"/>
            <a:ext cx="8064896" cy="2882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14. Kven er </a:t>
            </a:r>
            <a:r>
              <a:rPr kumimoji="0" lang="nb-NO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flinkast</a:t>
            </a: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 til å høyre etter når den andre,</a:t>
            </a:r>
            <a:r>
              <a:rPr kumimoji="0" lang="nb-NO" sz="6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 eller </a:t>
            </a: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barna fortel </a:t>
            </a:r>
            <a:r>
              <a:rPr kumimoji="0" lang="nb-NO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noko</a:t>
            </a: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?</a:t>
            </a:r>
          </a:p>
        </p:txBody>
      </p:sp>
      <p:pic>
        <p:nvPicPr>
          <p:cNvPr id="6" name="Picture 2" descr="http://stuffpoint.com/family/image/208113-family-famil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76672"/>
            <a:ext cx="2976331" cy="2232248"/>
          </a:xfrm>
          <a:prstGeom prst="rect">
            <a:avLst/>
          </a:prstGeom>
          <a:ln>
            <a:noFill/>
          </a:ln>
          <a:effectLst>
            <a:outerShdw blurRad="63500" dist="228600" dir="2400000" sx="99000" sy="99000" algn="tl" rotWithShape="0">
              <a:schemeClr val="tx1">
                <a:alpha val="74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icture 4" descr="http://widewallpaper.info/wp-content/uploads/2016/02/Red-Color-Wallpaper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518848" cy="6858000"/>
          </a:xfrm>
          <a:prstGeom prst="rect">
            <a:avLst/>
          </a:prstGeom>
          <a:noFill/>
        </p:spPr>
      </p:pic>
      <p:sp>
        <p:nvSpPr>
          <p:cNvPr id="5" name="Tittel 1"/>
          <p:cNvSpPr txBox="1">
            <a:spLocks/>
          </p:cNvSpPr>
          <p:nvPr/>
        </p:nvSpPr>
        <p:spPr>
          <a:xfrm>
            <a:off x="683568" y="3068960"/>
            <a:ext cx="8064896" cy="2882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15.</a:t>
            </a:r>
            <a:r>
              <a:rPr kumimoji="0" lang="nb-NO" sz="6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 Kven er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mest klønete?</a:t>
            </a:r>
            <a:endParaRPr kumimoji="0" lang="nb-NO" sz="6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 ESSENCE" pitchFamily="2" charset="0"/>
              <a:ea typeface="+mj-ea"/>
              <a:cs typeface="+mj-cs"/>
            </a:endParaRPr>
          </a:p>
        </p:txBody>
      </p:sp>
      <p:pic>
        <p:nvPicPr>
          <p:cNvPr id="6" name="Picture 2" descr="http://stuffpoint.com/family/image/208113-family-famil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76672"/>
            <a:ext cx="2976331" cy="2232248"/>
          </a:xfrm>
          <a:prstGeom prst="rect">
            <a:avLst/>
          </a:prstGeom>
          <a:ln>
            <a:noFill/>
          </a:ln>
          <a:effectLst>
            <a:outerShdw blurRad="63500" dist="228600" dir="2400000" sx="99000" sy="99000" algn="tl" rotWithShape="0">
              <a:schemeClr val="tx1">
                <a:alpha val="74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icture 4" descr="http://widewallpaper.info/wp-content/uploads/2016/02/Red-Color-Wallpaper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518848" cy="6858000"/>
          </a:xfrm>
          <a:prstGeom prst="rect">
            <a:avLst/>
          </a:prstGeom>
          <a:noFill/>
        </p:spPr>
      </p:pic>
      <p:sp>
        <p:nvSpPr>
          <p:cNvPr id="5" name="Tittel 1"/>
          <p:cNvSpPr txBox="1">
            <a:spLocks/>
          </p:cNvSpPr>
          <p:nvPr/>
        </p:nvSpPr>
        <p:spPr>
          <a:xfrm>
            <a:off x="683568" y="3068960"/>
            <a:ext cx="8064896" cy="2882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16. Kven kjem </a:t>
            </a:r>
            <a:r>
              <a:rPr kumimoji="0" lang="nb-NO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oftast</a:t>
            </a: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 heim med blomst til den andre?</a:t>
            </a:r>
          </a:p>
        </p:txBody>
      </p:sp>
      <p:pic>
        <p:nvPicPr>
          <p:cNvPr id="6" name="Picture 2" descr="http://stuffpoint.com/family/image/208113-family-famil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76672"/>
            <a:ext cx="2976331" cy="2232248"/>
          </a:xfrm>
          <a:prstGeom prst="rect">
            <a:avLst/>
          </a:prstGeom>
          <a:ln>
            <a:noFill/>
          </a:ln>
          <a:effectLst>
            <a:outerShdw blurRad="63500" dist="228600" dir="2400000" sx="99000" sy="99000" algn="tl" rotWithShape="0">
              <a:schemeClr val="tx1">
                <a:alpha val="74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icture 4" descr="http://widewallpaper.info/wp-content/uploads/2016/02/Red-Color-Wallpaper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518848" cy="6858000"/>
          </a:xfrm>
          <a:prstGeom prst="rect">
            <a:avLst/>
          </a:prstGeom>
          <a:noFill/>
        </p:spPr>
      </p:pic>
      <p:sp>
        <p:nvSpPr>
          <p:cNvPr id="5" name="Tittel 1"/>
          <p:cNvSpPr txBox="1">
            <a:spLocks/>
          </p:cNvSpPr>
          <p:nvPr/>
        </p:nvSpPr>
        <p:spPr>
          <a:xfrm>
            <a:off x="683568" y="3068960"/>
            <a:ext cx="8064896" cy="2882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17. Kven spring ut for å berge stolputene om </a:t>
            </a:r>
            <a:r>
              <a:rPr kumimoji="0" lang="nb-NO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sommaren</a:t>
            </a:r>
            <a:r>
              <a:rPr lang="nb-NO" sz="6000" dirty="0">
                <a:latin typeface="AR ESSENCE" pitchFamily="2" charset="0"/>
                <a:ea typeface="+mj-ea"/>
                <a:cs typeface="+mj-cs"/>
              </a:rPr>
              <a:t> </a:t>
            </a: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når regnet kjem?</a:t>
            </a:r>
          </a:p>
        </p:txBody>
      </p:sp>
      <p:pic>
        <p:nvPicPr>
          <p:cNvPr id="6" name="Picture 2" descr="http://stuffpoint.com/family/image/208113-family-famil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76672"/>
            <a:ext cx="2976331" cy="2232248"/>
          </a:xfrm>
          <a:prstGeom prst="rect">
            <a:avLst/>
          </a:prstGeom>
          <a:ln>
            <a:noFill/>
          </a:ln>
          <a:effectLst>
            <a:outerShdw blurRad="63500" dist="228600" dir="2400000" sx="99000" sy="99000" algn="tl" rotWithShape="0">
              <a:schemeClr val="tx1">
                <a:alpha val="74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icture 4" descr="http://widewallpaper.info/wp-content/uploads/2016/02/Red-Color-Wallpaper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518848" cy="6858000"/>
          </a:xfrm>
          <a:prstGeom prst="rect">
            <a:avLst/>
          </a:prstGeom>
          <a:noFill/>
        </p:spPr>
      </p:pic>
      <p:sp>
        <p:nvSpPr>
          <p:cNvPr id="5" name="Tittel 1"/>
          <p:cNvSpPr txBox="1">
            <a:spLocks/>
          </p:cNvSpPr>
          <p:nvPr/>
        </p:nvSpPr>
        <p:spPr>
          <a:xfrm>
            <a:off x="683568" y="3068960"/>
            <a:ext cx="8064896" cy="2882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18. Kven ser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mest på TV?</a:t>
            </a:r>
          </a:p>
        </p:txBody>
      </p:sp>
      <p:pic>
        <p:nvPicPr>
          <p:cNvPr id="6" name="Picture 2" descr="http://stuffpoint.com/family/image/208113-family-famil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76672"/>
            <a:ext cx="2976331" cy="2232248"/>
          </a:xfrm>
          <a:prstGeom prst="rect">
            <a:avLst/>
          </a:prstGeom>
          <a:ln>
            <a:noFill/>
          </a:ln>
          <a:effectLst>
            <a:outerShdw blurRad="63500" dist="228600" dir="2400000" sx="99000" sy="99000" algn="tl" rotWithShape="0">
              <a:schemeClr val="tx1">
                <a:alpha val="74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icture 4" descr="http://widewallpaper.info/wp-content/uploads/2016/02/Red-Color-Wallpaper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518848" cy="6858000"/>
          </a:xfrm>
          <a:prstGeom prst="rect">
            <a:avLst/>
          </a:prstGeom>
          <a:noFill/>
        </p:spPr>
      </p:pic>
      <p:sp>
        <p:nvSpPr>
          <p:cNvPr id="5" name="Tittel 1"/>
          <p:cNvSpPr txBox="1">
            <a:spLocks/>
          </p:cNvSpPr>
          <p:nvPr/>
        </p:nvSpPr>
        <p:spPr>
          <a:xfrm>
            <a:off x="683568" y="3068960"/>
            <a:ext cx="8064896" cy="2882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nb-NO" sz="6000" dirty="0" smtClean="0">
                <a:latin typeface="AR ESSENCE" pitchFamily="2" charset="0"/>
              </a:rPr>
              <a:t>1. Kven gir mest </a:t>
            </a:r>
            <a:r>
              <a:rPr lang="nb-NO" sz="6000" dirty="0" err="1" smtClean="0">
                <a:latin typeface="AR ESSENCE" pitchFamily="2" charset="0"/>
              </a:rPr>
              <a:t>lommepengar</a:t>
            </a:r>
            <a:r>
              <a:rPr lang="nb-NO" sz="6000" dirty="0" smtClean="0">
                <a:latin typeface="AR ESSENCE" pitchFamily="2" charset="0"/>
              </a:rPr>
              <a:t>?</a:t>
            </a:r>
            <a:endParaRPr kumimoji="0" lang="nb-NO" sz="6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 ESSENCE" pitchFamily="2" charset="0"/>
              <a:ea typeface="+mj-ea"/>
              <a:cs typeface="+mj-cs"/>
            </a:endParaRPr>
          </a:p>
        </p:txBody>
      </p:sp>
      <p:pic>
        <p:nvPicPr>
          <p:cNvPr id="6" name="Picture 2" descr="http://stuffpoint.com/family/image/208113-family-famil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76672"/>
            <a:ext cx="2976331" cy="2232248"/>
          </a:xfrm>
          <a:prstGeom prst="rect">
            <a:avLst/>
          </a:prstGeom>
          <a:ln>
            <a:noFill/>
          </a:ln>
          <a:effectLst>
            <a:outerShdw blurRad="63500" dist="228600" dir="2400000" sx="99000" sy="99000" algn="tl" rotWithShape="0">
              <a:schemeClr val="tx1">
                <a:alpha val="74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icture 4" descr="http://widewallpaper.info/wp-content/uploads/2016/02/Red-Color-Wallpaper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518848" cy="6858000"/>
          </a:xfrm>
          <a:prstGeom prst="rect">
            <a:avLst/>
          </a:prstGeom>
          <a:noFill/>
        </p:spPr>
      </p:pic>
      <p:sp>
        <p:nvSpPr>
          <p:cNvPr id="5" name="Tittel 1"/>
          <p:cNvSpPr txBox="1">
            <a:spLocks/>
          </p:cNvSpPr>
          <p:nvPr/>
        </p:nvSpPr>
        <p:spPr>
          <a:xfrm>
            <a:off x="683568" y="3068960"/>
            <a:ext cx="8064896" cy="2882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19. Kven har størst problem</a:t>
            </a:r>
            <a:r>
              <a:rPr kumimoji="0" lang="nb-NO" sz="6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 med å sei unnskyld?</a:t>
            </a:r>
            <a:endParaRPr kumimoji="0" lang="nb-NO" sz="6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 ESSENCE" pitchFamily="2" charset="0"/>
              <a:ea typeface="+mj-ea"/>
              <a:cs typeface="+mj-cs"/>
            </a:endParaRPr>
          </a:p>
        </p:txBody>
      </p:sp>
      <p:pic>
        <p:nvPicPr>
          <p:cNvPr id="6" name="Picture 2" descr="http://stuffpoint.com/family/image/208113-family-famil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76672"/>
            <a:ext cx="2976331" cy="2232248"/>
          </a:xfrm>
          <a:prstGeom prst="rect">
            <a:avLst/>
          </a:prstGeom>
          <a:ln>
            <a:noFill/>
          </a:ln>
          <a:effectLst>
            <a:outerShdw blurRad="63500" dist="228600" dir="2400000" sx="99000" sy="99000" algn="tl" rotWithShape="0">
              <a:schemeClr val="tx1">
                <a:alpha val="74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icture 4" descr="http://widewallpaper.info/wp-content/uploads/2016/02/Red-Color-Wallpaper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518848" cy="6858000"/>
          </a:xfrm>
          <a:prstGeom prst="rect">
            <a:avLst/>
          </a:prstGeom>
          <a:noFill/>
        </p:spPr>
      </p:pic>
      <p:sp>
        <p:nvSpPr>
          <p:cNvPr id="5" name="Tittel 1"/>
          <p:cNvSpPr txBox="1">
            <a:spLocks/>
          </p:cNvSpPr>
          <p:nvPr/>
        </p:nvSpPr>
        <p:spPr>
          <a:xfrm>
            <a:off x="683568" y="3068960"/>
            <a:ext cx="8064896" cy="2882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20. Kven fortel </a:t>
            </a:r>
            <a:r>
              <a:rPr kumimoji="0" lang="nb-NO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dei</a:t>
            </a: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 </a:t>
            </a:r>
            <a:r>
              <a:rPr kumimoji="0" lang="nb-NO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festlegaste</a:t>
            </a:r>
            <a:r>
              <a:rPr lang="nb-NO" sz="6000" dirty="0">
                <a:latin typeface="AR ESSENCE" pitchFamily="2" charset="0"/>
                <a:ea typeface="+mj-ea"/>
                <a:cs typeface="+mj-cs"/>
              </a:rPr>
              <a:t> </a:t>
            </a:r>
            <a:r>
              <a:rPr kumimoji="0" lang="nb-NO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vitsane</a:t>
            </a: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?</a:t>
            </a:r>
          </a:p>
        </p:txBody>
      </p:sp>
      <p:pic>
        <p:nvPicPr>
          <p:cNvPr id="6" name="Picture 2" descr="http://stuffpoint.com/family/image/208113-family-famil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76672"/>
            <a:ext cx="2976331" cy="2232248"/>
          </a:xfrm>
          <a:prstGeom prst="rect">
            <a:avLst/>
          </a:prstGeom>
          <a:ln>
            <a:noFill/>
          </a:ln>
          <a:effectLst>
            <a:outerShdw blurRad="63500" dist="228600" dir="2400000" sx="99000" sy="99000" algn="tl" rotWithShape="0">
              <a:schemeClr val="tx1">
                <a:alpha val="74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icture 4" descr="http://widewallpaper.info/wp-content/uploads/2016/02/Red-Color-Wallpaper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518848" cy="6858000"/>
          </a:xfrm>
          <a:prstGeom prst="rect">
            <a:avLst/>
          </a:prstGeom>
          <a:noFill/>
        </p:spPr>
      </p:pic>
      <p:sp>
        <p:nvSpPr>
          <p:cNvPr id="5" name="Tittel 1"/>
          <p:cNvSpPr txBox="1">
            <a:spLocks/>
          </p:cNvSpPr>
          <p:nvPr/>
        </p:nvSpPr>
        <p:spPr>
          <a:xfrm>
            <a:off x="683568" y="3068960"/>
            <a:ext cx="8064896" cy="2882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2. Kven legg seg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sist om kvelden?</a:t>
            </a:r>
          </a:p>
        </p:txBody>
      </p:sp>
      <p:pic>
        <p:nvPicPr>
          <p:cNvPr id="6" name="Picture 2" descr="http://stuffpoint.com/family/image/208113-family-famil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76672"/>
            <a:ext cx="2976331" cy="2232248"/>
          </a:xfrm>
          <a:prstGeom prst="rect">
            <a:avLst/>
          </a:prstGeom>
          <a:ln>
            <a:noFill/>
          </a:ln>
          <a:effectLst>
            <a:outerShdw blurRad="63500" dist="228600" dir="2400000" sx="99000" sy="99000" algn="tl" rotWithShape="0">
              <a:schemeClr val="tx1">
                <a:alpha val="74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16" name="Picture 4" descr="http://widewallpaper.info/wp-content/uploads/2016/02/Red-Color-Wallpaper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27384"/>
            <a:ext cx="9518848" cy="6858000"/>
          </a:xfrm>
          <a:prstGeom prst="rect">
            <a:avLst/>
          </a:prstGeom>
          <a:noFill/>
        </p:spPr>
      </p:pic>
      <p:sp>
        <p:nvSpPr>
          <p:cNvPr id="17" name="Tittel 1"/>
          <p:cNvSpPr txBox="1">
            <a:spLocks/>
          </p:cNvSpPr>
          <p:nvPr/>
        </p:nvSpPr>
        <p:spPr>
          <a:xfrm>
            <a:off x="683568" y="3096344"/>
            <a:ext cx="8064896" cy="2882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3. Kven kan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bli </a:t>
            </a:r>
            <a:r>
              <a:rPr kumimoji="0" lang="nb-NO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sintast</a:t>
            </a: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?</a:t>
            </a:r>
          </a:p>
        </p:txBody>
      </p:sp>
      <p:pic>
        <p:nvPicPr>
          <p:cNvPr id="18" name="Picture 2" descr="http://stuffpoint.com/family/image/208113-family-famil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504056"/>
            <a:ext cx="2976331" cy="2232248"/>
          </a:xfrm>
          <a:prstGeom prst="rect">
            <a:avLst/>
          </a:prstGeom>
          <a:ln>
            <a:noFill/>
          </a:ln>
          <a:effectLst>
            <a:outerShdw blurRad="63500" dist="228600" dir="2400000" sx="99000" sy="99000" algn="tl" rotWithShape="0">
              <a:schemeClr val="tx1">
                <a:alpha val="74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icture 4" descr="http://widewallpaper.info/wp-content/uploads/2016/02/Red-Color-Wallpaper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518848" cy="6858000"/>
          </a:xfrm>
          <a:prstGeom prst="rect">
            <a:avLst/>
          </a:prstGeom>
          <a:noFill/>
        </p:spPr>
      </p:pic>
      <p:sp>
        <p:nvSpPr>
          <p:cNvPr id="5" name="Tittel 1"/>
          <p:cNvSpPr txBox="1">
            <a:spLocks/>
          </p:cNvSpPr>
          <p:nvPr/>
        </p:nvSpPr>
        <p:spPr>
          <a:xfrm>
            <a:off x="683568" y="3068960"/>
            <a:ext cx="8064896" cy="2882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4. Kven </a:t>
            </a:r>
            <a:r>
              <a:rPr kumimoji="0" lang="nb-NO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rotar</a:t>
            </a: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mest?</a:t>
            </a:r>
          </a:p>
        </p:txBody>
      </p:sp>
      <p:pic>
        <p:nvPicPr>
          <p:cNvPr id="6" name="Picture 2" descr="http://stuffpoint.com/family/image/208113-family-famil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76672"/>
            <a:ext cx="2976331" cy="2232248"/>
          </a:xfrm>
          <a:prstGeom prst="rect">
            <a:avLst/>
          </a:prstGeom>
          <a:ln>
            <a:noFill/>
          </a:ln>
          <a:effectLst>
            <a:outerShdw blurRad="63500" dist="228600" dir="2400000" sx="99000" sy="99000" algn="tl" rotWithShape="0">
              <a:schemeClr val="tx1">
                <a:alpha val="74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icture 4" descr="http://widewallpaper.info/wp-content/uploads/2016/02/Red-Color-Wallpaper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518848" cy="6858000"/>
          </a:xfrm>
          <a:prstGeom prst="rect">
            <a:avLst/>
          </a:prstGeom>
          <a:noFill/>
        </p:spPr>
      </p:pic>
      <p:sp>
        <p:nvSpPr>
          <p:cNvPr id="5" name="Tittel 1"/>
          <p:cNvSpPr txBox="1">
            <a:spLocks/>
          </p:cNvSpPr>
          <p:nvPr/>
        </p:nvSpPr>
        <p:spPr>
          <a:xfrm>
            <a:off x="683568" y="3068960"/>
            <a:ext cx="8064896" cy="2882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5. Kven bestemmer mest?</a:t>
            </a:r>
          </a:p>
        </p:txBody>
      </p:sp>
      <p:pic>
        <p:nvPicPr>
          <p:cNvPr id="6" name="Picture 2" descr="http://stuffpoint.com/family/image/208113-family-famil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76672"/>
            <a:ext cx="2976331" cy="2232248"/>
          </a:xfrm>
          <a:prstGeom prst="rect">
            <a:avLst/>
          </a:prstGeom>
          <a:ln>
            <a:noFill/>
          </a:ln>
          <a:effectLst>
            <a:outerShdw blurRad="63500" dist="228600" dir="2400000" sx="99000" sy="99000" algn="tl" rotWithShape="0">
              <a:schemeClr val="tx1">
                <a:alpha val="74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icture 4" descr="http://widewallpaper.info/wp-content/uploads/2016/02/Red-Color-Wallpaper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518848" cy="6858000"/>
          </a:xfrm>
          <a:prstGeom prst="rect">
            <a:avLst/>
          </a:prstGeom>
          <a:noFill/>
        </p:spPr>
      </p:pic>
      <p:sp>
        <p:nvSpPr>
          <p:cNvPr id="5" name="Tittel 1"/>
          <p:cNvSpPr txBox="1">
            <a:spLocks/>
          </p:cNvSpPr>
          <p:nvPr/>
        </p:nvSpPr>
        <p:spPr>
          <a:xfrm>
            <a:off x="683568" y="3068960"/>
            <a:ext cx="8064896" cy="2882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6.</a:t>
            </a:r>
            <a:r>
              <a:rPr kumimoji="0" lang="nb-NO" sz="6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 Kven </a:t>
            </a:r>
            <a:r>
              <a:rPr kumimoji="0" lang="nb-NO" sz="6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køyrer</a:t>
            </a:r>
            <a:r>
              <a:rPr kumimoji="0" lang="nb-NO" sz="6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fortast?</a:t>
            </a:r>
            <a:endParaRPr kumimoji="0" lang="nb-NO" sz="6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 ESSENCE" pitchFamily="2" charset="0"/>
              <a:ea typeface="+mj-ea"/>
              <a:cs typeface="+mj-cs"/>
            </a:endParaRPr>
          </a:p>
        </p:txBody>
      </p:sp>
      <p:pic>
        <p:nvPicPr>
          <p:cNvPr id="6" name="Picture 2" descr="http://stuffpoint.com/family/image/208113-family-famil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76672"/>
            <a:ext cx="2976331" cy="2232248"/>
          </a:xfrm>
          <a:prstGeom prst="rect">
            <a:avLst/>
          </a:prstGeom>
          <a:ln>
            <a:noFill/>
          </a:ln>
          <a:effectLst>
            <a:outerShdw blurRad="63500" dist="228600" dir="2400000" sx="99000" sy="99000" algn="tl" rotWithShape="0">
              <a:schemeClr val="tx1">
                <a:alpha val="74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icture 4" descr="http://widewallpaper.info/wp-content/uploads/2016/02/Red-Color-Wallpaper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518848" cy="6858000"/>
          </a:xfrm>
          <a:prstGeom prst="rect">
            <a:avLst/>
          </a:prstGeom>
          <a:noFill/>
        </p:spPr>
      </p:pic>
      <p:sp>
        <p:nvSpPr>
          <p:cNvPr id="5" name="Tittel 1"/>
          <p:cNvSpPr txBox="1">
            <a:spLocks/>
          </p:cNvSpPr>
          <p:nvPr/>
        </p:nvSpPr>
        <p:spPr>
          <a:xfrm>
            <a:off x="683568" y="3068960"/>
            <a:ext cx="8064896" cy="2882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7. Kven </a:t>
            </a:r>
            <a:r>
              <a:rPr kumimoji="0" lang="nb-NO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køyrer</a:t>
            </a: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 bil når heile </a:t>
            </a:r>
            <a:r>
              <a:rPr kumimoji="0" lang="nb-NO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familine</a:t>
            </a: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 skal på tur?</a:t>
            </a:r>
          </a:p>
        </p:txBody>
      </p:sp>
      <p:pic>
        <p:nvPicPr>
          <p:cNvPr id="6" name="Picture 2" descr="http://stuffpoint.com/family/image/208113-family-famil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76672"/>
            <a:ext cx="2976331" cy="2232248"/>
          </a:xfrm>
          <a:prstGeom prst="rect">
            <a:avLst/>
          </a:prstGeom>
          <a:ln>
            <a:noFill/>
          </a:ln>
          <a:effectLst>
            <a:outerShdw blurRad="63500" dist="228600" dir="2400000" sx="99000" sy="99000" algn="tl" rotWithShape="0">
              <a:schemeClr val="tx1">
                <a:alpha val="74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icture 4" descr="http://widewallpaper.info/wp-content/uploads/2016/02/Red-Color-Wallpaper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518848" cy="6858000"/>
          </a:xfrm>
          <a:prstGeom prst="rect">
            <a:avLst/>
          </a:prstGeom>
          <a:noFill/>
        </p:spPr>
      </p:pic>
      <p:sp>
        <p:nvSpPr>
          <p:cNvPr id="5" name="Tittel 1"/>
          <p:cNvSpPr txBox="1">
            <a:spLocks/>
          </p:cNvSpPr>
          <p:nvPr/>
        </p:nvSpPr>
        <p:spPr>
          <a:xfrm>
            <a:off x="683568" y="3068960"/>
            <a:ext cx="8064896" cy="2882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8. Kven er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ESSENCE" pitchFamily="2" charset="0"/>
                <a:ea typeface="+mj-ea"/>
                <a:cs typeface="+mj-cs"/>
              </a:rPr>
              <a:t>sprekast?</a:t>
            </a:r>
          </a:p>
        </p:txBody>
      </p:sp>
      <p:pic>
        <p:nvPicPr>
          <p:cNvPr id="6" name="Picture 2" descr="http://stuffpoint.com/family/image/208113-family-famil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76672"/>
            <a:ext cx="2976331" cy="2232248"/>
          </a:xfrm>
          <a:prstGeom prst="rect">
            <a:avLst/>
          </a:prstGeom>
          <a:ln>
            <a:noFill/>
          </a:ln>
          <a:effectLst>
            <a:outerShdw blurRad="63500" dist="228600" dir="2400000" sx="99000" sy="99000" algn="tl" rotWithShape="0">
              <a:schemeClr val="tx1">
                <a:alpha val="74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183</Words>
  <Application>Microsoft Office PowerPoint</Application>
  <PresentationFormat>Skjermfremvisning (4:3)</PresentationFormat>
  <Paragraphs>31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21</vt:i4>
      </vt:variant>
    </vt:vector>
  </HeadingPairs>
  <TitlesOfParts>
    <vt:vector size="22" baseType="lpstr">
      <vt:lpstr>Office-tema</vt:lpstr>
      <vt:lpstr>Kven kjenner kven best?</vt:lpstr>
      <vt:lpstr>Lysbilde 2</vt:lpstr>
      <vt:lpstr>Lysbilde 3</vt:lpstr>
      <vt:lpstr>Lysbilde 4</vt:lpstr>
      <vt:lpstr>Lysbilde 5</vt:lpstr>
      <vt:lpstr>Lysbilde 6</vt:lpstr>
      <vt:lpstr>Lysbilde 7</vt:lpstr>
      <vt:lpstr>Lysbilde 8</vt:lpstr>
      <vt:lpstr>Lysbilde 9</vt:lpstr>
      <vt:lpstr>Lysbilde 10</vt:lpstr>
      <vt:lpstr>Lysbilde 11</vt:lpstr>
      <vt:lpstr>Lysbilde 12</vt:lpstr>
      <vt:lpstr>Lysbilde 13</vt:lpstr>
      <vt:lpstr>Lysbilde 14</vt:lpstr>
      <vt:lpstr>Lysbilde 15</vt:lpstr>
      <vt:lpstr>Lysbilde 16</vt:lpstr>
      <vt:lpstr>Lysbilde 17</vt:lpstr>
      <vt:lpstr>Lysbilde 18</vt:lpstr>
      <vt:lpstr>Lysbilde 19</vt:lpstr>
      <vt:lpstr>Lysbilde 20</vt:lpstr>
      <vt:lpstr>Lysbilde 21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Hvem kjenner hvem best?</dc:title>
  <dc:creator>Eier</dc:creator>
  <cp:lastModifiedBy>Eier</cp:lastModifiedBy>
  <cp:revision>9</cp:revision>
  <dcterms:created xsi:type="dcterms:W3CDTF">2016-05-17T13:36:45Z</dcterms:created>
  <dcterms:modified xsi:type="dcterms:W3CDTF">2016-05-17T20:10:02Z</dcterms:modified>
</cp:coreProperties>
</file>